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70" r:id="rId4"/>
    <p:sldId id="271" r:id="rId5"/>
    <p:sldId id="278" r:id="rId6"/>
    <p:sldId id="272" r:id="rId7"/>
    <p:sldId id="273" r:id="rId8"/>
    <p:sldId id="275" r:id="rId9"/>
    <p:sldId id="274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C5DF4C-A931-4623-A375-8051DA23D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2C9BFD-80E3-4711-A685-956FEA09B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137AD0-3506-4E3A-8840-3E0336F0E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AF5B2-A858-4A2D-AB8C-A327CD10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18801-4E38-4636-B131-3502A219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DDF67-E8B0-43C1-B780-82381B83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1952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4552959-436E-4EDF-966F-D81CA95A9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7CC215-6BCE-4063-9143-40665B0A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424ED-076A-411A-9E4E-F6856387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CEA98-0253-4F82-982C-1E856457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EB58E-9A4A-40D1-827F-1136B832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DD2FC-C3EB-40A4-84B4-A0877333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9506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5394E-ECD0-4E96-B083-FC6D99CB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4C113-FD67-41F5-86C0-7F44D6528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48968-C6BF-407D-A729-115666322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EEC909-1FD1-49DC-9411-A44F6ED7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AF9F2-0E90-4250-A7FE-52550FD4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A947CF-1886-4E10-A2DE-4F8FCBE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31F78E-2345-4A37-9C32-823D400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2BEE8C-E9F9-4EE2-B6E1-91F700A7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2368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82ACC-D53B-4116-8B7D-C165FBFB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A67D08-B68B-4DCC-8317-C950AB69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75D53A-B4BC-48AF-9B32-D26A1ADA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73360E-43A5-4FA0-93D2-10260F83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814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2B8392-70BE-4774-9961-803F6A31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1AF5D8-E755-4E21-A127-D6416AF4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AD6163-31EB-4581-8479-8D025150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374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B632F-8680-47CD-85CF-18B4C09F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8661A-8D39-4017-B7EC-47584B50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F6DD17-B856-4613-A4A9-D148D2C6C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B67629-9298-45BF-B403-35032428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5C8DB0-5176-464A-AC7D-AAF8B455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3C82BC-E26E-4D00-B0E9-696C884A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2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38A84-DED4-4C8D-BA91-5ABB206A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81DEDD-A51C-4705-BE8A-735215430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284FB-C1DD-44FA-B9D7-133292C19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A7BEF-D1FF-49A3-9D2F-836D5F09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F2B2BE-B1E2-4192-8128-3FA1BBCC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276DFE-51B9-4796-B39F-384A22E8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9666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91101-CC98-497C-AD7B-712FB870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1E248-DC7C-43E5-AA71-B9C9DBEC3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5C8C7-934F-4700-9E1C-963AEF63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1A943-2A31-4C71-A920-9D875D3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B3D0E-A686-498C-8E84-67AFBA22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4650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B6512D-A5F3-49E9-801C-3FAE91DDD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477FAE-DDFA-4F6B-907D-18C2132C3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F4C23-A61C-4A2D-BBDA-5A58BC1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47A37-A90E-4686-A0F3-A8621934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CEB93-55EB-4BA8-A7B7-895B5831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5998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001630-8885-412C-BF77-15706CE3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3DB0D-925F-414B-B6C4-93A7D24D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CD8E4-7C5D-4712-8E41-6231AB28E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00ADB-E45B-426D-9730-C9268C39E7AA}" type="datetimeFigureOut">
              <a:rPr lang="en-HK" smtClean="0"/>
              <a:t>21/7/2021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E34E7-D496-49FF-ADB3-F202A986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FB0E8-2921-46CC-853E-06FE0F10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1794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DBA67727-A593-4D1C-91A6-5C2F1778D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zh-CN" altLang="en-US" dirty="0"/>
              <a:t>简易的计算表</a:t>
            </a:r>
            <a:endParaRPr lang="en-HK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C1D92A-C0FD-4E5A-AEED-1E4F32A29F2A}"/>
              </a:ext>
            </a:extLst>
          </p:cNvPr>
          <p:cNvSpPr txBox="1"/>
          <p:nvPr/>
        </p:nvSpPr>
        <p:spPr>
          <a:xfrm>
            <a:off x="5628442" y="4305670"/>
            <a:ext cx="180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陈登科</a:t>
            </a:r>
          </a:p>
        </p:txBody>
      </p:sp>
    </p:spTree>
    <p:extLst>
      <p:ext uri="{BB962C8B-B14F-4D97-AF65-F5344CB8AC3E}">
        <p14:creationId xmlns:p14="http://schemas.microsoft.com/office/powerpoint/2010/main" val="246309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40C6D029-A7DB-49DE-BFB7-627977DE1935}"/>
              </a:ext>
            </a:extLst>
          </p:cNvPr>
          <p:cNvSpPr txBox="1"/>
          <p:nvPr/>
        </p:nvSpPr>
        <p:spPr>
          <a:xfrm>
            <a:off x="501445" y="580103"/>
            <a:ext cx="1009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Future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9D819F-2DDA-45AB-BE81-4BA18B6D3834}"/>
              </a:ext>
            </a:extLst>
          </p:cNvPr>
          <p:cNvSpPr txBox="1"/>
          <p:nvPr/>
        </p:nvSpPr>
        <p:spPr>
          <a:xfrm>
            <a:off x="1986117" y="2133600"/>
            <a:ext cx="7531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The gray average and variance of monochromatic photos with different gain and brightness will be analyzed, and the responsivity will be calculated.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Explore the relationship between camera gain and exposure value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.</a:t>
            </a: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000000"/>
              </a:solidFill>
              <a:latin typeface="PingFang SC"/>
            </a:endParaRPr>
          </a:p>
          <a:p>
            <a:pPr marL="342900" indent="-342900">
              <a:buAutoNum type="arabicPeriod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Look for patterns of light with different brightness(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shutter,gain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…)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444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F9898A-742C-4DCC-85BF-EDB1BB75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800541"/>
            <a:ext cx="11316681" cy="906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156421-8DCE-47F6-A26E-34867DF01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1" y="2085759"/>
            <a:ext cx="8260796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3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811835-4E1E-4C2B-9E62-39691CB9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37" y="3174886"/>
            <a:ext cx="7643522" cy="6325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64CC2B-BC9A-46F6-AC2C-EBFF6073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12" y="1715628"/>
            <a:ext cx="5227773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1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756CDA-91DF-448F-A2D5-85098FA3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65" y="4937102"/>
            <a:ext cx="8207451" cy="952583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A70FB38-FD15-44A0-9211-C727A045C86C}"/>
              </a:ext>
            </a:extLst>
          </p:cNvPr>
          <p:cNvCxnSpPr>
            <a:cxnSpLocks/>
          </p:cNvCxnSpPr>
          <p:nvPr/>
        </p:nvCxnSpPr>
        <p:spPr>
          <a:xfrm>
            <a:off x="2587558" y="2557085"/>
            <a:ext cx="2295160" cy="2192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6C84561A-C401-409D-8E86-95646C847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18" y="3344682"/>
            <a:ext cx="944962" cy="617273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1398BB1A-631F-4C85-8C42-FB2FD9ED31C5}"/>
              </a:ext>
            </a:extLst>
          </p:cNvPr>
          <p:cNvGrpSpPr/>
          <p:nvPr/>
        </p:nvGrpSpPr>
        <p:grpSpPr>
          <a:xfrm>
            <a:off x="753632" y="450061"/>
            <a:ext cx="1882065" cy="3045665"/>
            <a:chOff x="190871" y="968315"/>
            <a:chExt cx="1882065" cy="3045665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E29EF2A-8D70-47E1-ABF1-5C045A3A7355}"/>
                </a:ext>
              </a:extLst>
            </p:cNvPr>
            <p:cNvSpPr/>
            <p:nvPr/>
          </p:nvSpPr>
          <p:spPr>
            <a:xfrm>
              <a:off x="1904259" y="1414418"/>
              <a:ext cx="106532" cy="887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B50555B4-B2AA-48BE-BBD9-8677956534E0}"/>
                </a:ext>
              </a:extLst>
            </p:cNvPr>
            <p:cNvGrpSpPr/>
            <p:nvPr/>
          </p:nvGrpSpPr>
          <p:grpSpPr>
            <a:xfrm>
              <a:off x="190871" y="968315"/>
              <a:ext cx="1882065" cy="3045665"/>
              <a:chOff x="1571349" y="2894120"/>
              <a:chExt cx="1882065" cy="3045665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CCBC5D69-8723-464D-A39D-F18DED9DAF2C}"/>
                  </a:ext>
                </a:extLst>
              </p:cNvPr>
              <p:cNvSpPr/>
              <p:nvPr/>
            </p:nvSpPr>
            <p:spPr>
              <a:xfrm>
                <a:off x="1761454" y="3429000"/>
                <a:ext cx="1523283" cy="14714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2209D1F8-E764-4447-BE98-F271F3CA02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1349" y="3266983"/>
                <a:ext cx="1882065" cy="1882066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A9FEB45-26E8-44DF-9851-134447736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3095" y="2894120"/>
                <a:ext cx="0" cy="240732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A5ABECD-669B-4F04-9B2A-9981973DC390}"/>
                  </a:ext>
                </a:extLst>
              </p:cNvPr>
              <p:cNvSpPr txBox="1"/>
              <p:nvPr/>
            </p:nvSpPr>
            <p:spPr>
              <a:xfrm>
                <a:off x="1958383" y="5570453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投影计算</a:t>
                </a:r>
              </a:p>
            </p:txBody>
          </p:sp>
          <p:cxnSp>
            <p:nvCxnSpPr>
              <p:cNvPr id="35" name="连接符: 曲线 34">
                <a:extLst>
                  <a:ext uri="{FF2B5EF4-FFF2-40B4-BE49-F238E27FC236}">
                    <a16:creationId xmlns:a16="http://schemas.microsoft.com/office/drawing/2014/main" id="{9D310402-6CC8-43B5-87CE-0ADDECA72E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63302" y="3027285"/>
                <a:ext cx="497195" cy="239698"/>
              </a:xfrm>
              <a:prstGeom prst="curvedConnector3">
                <a:avLst>
                  <a:gd name="adj1" fmla="val -892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箭头: 下弧形 47">
            <a:extLst>
              <a:ext uri="{FF2B5EF4-FFF2-40B4-BE49-F238E27FC236}">
                <a16:creationId xmlns:a16="http://schemas.microsoft.com/office/drawing/2014/main" id="{40A3F5B1-32AB-4E02-8FB0-EBD3F32325F9}"/>
              </a:ext>
            </a:extLst>
          </p:cNvPr>
          <p:cNvSpPr/>
          <p:nvPr/>
        </p:nvSpPr>
        <p:spPr>
          <a:xfrm flipV="1">
            <a:off x="5128339" y="4262272"/>
            <a:ext cx="2183907" cy="52692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C7C0C77-7073-4F1D-BD13-BE6664F3E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7" y="3961955"/>
            <a:ext cx="861135" cy="62489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B7F8479-E8B8-4612-B78B-929E298CD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330" y="605707"/>
            <a:ext cx="2560542" cy="647756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9816E1D-1624-49C0-B778-B7DE74F6A269}"/>
              </a:ext>
            </a:extLst>
          </p:cNvPr>
          <p:cNvCxnSpPr>
            <a:cxnSpLocks/>
          </p:cNvCxnSpPr>
          <p:nvPr/>
        </p:nvCxnSpPr>
        <p:spPr>
          <a:xfrm flipH="1">
            <a:off x="9330431" y="1420427"/>
            <a:ext cx="1085170" cy="33687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D6EDFD66-3360-4F3B-9678-28C33814A35E}"/>
              </a:ext>
            </a:extLst>
          </p:cNvPr>
          <p:cNvSpPr txBox="1"/>
          <p:nvPr/>
        </p:nvSpPr>
        <p:spPr>
          <a:xfrm>
            <a:off x="315050" y="52287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输出：</a:t>
            </a:r>
          </a:p>
        </p:txBody>
      </p:sp>
      <p:sp>
        <p:nvSpPr>
          <p:cNvPr id="59" name="箭头: 下弧形 58">
            <a:extLst>
              <a:ext uri="{FF2B5EF4-FFF2-40B4-BE49-F238E27FC236}">
                <a16:creationId xmlns:a16="http://schemas.microsoft.com/office/drawing/2014/main" id="{25864349-28C2-49D9-979F-B654575665EB}"/>
              </a:ext>
            </a:extLst>
          </p:cNvPr>
          <p:cNvSpPr/>
          <p:nvPr/>
        </p:nvSpPr>
        <p:spPr>
          <a:xfrm flipH="1" flipV="1">
            <a:off x="7312246" y="4262272"/>
            <a:ext cx="1858387" cy="52692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28DD197-EFF6-4BD7-AFF1-E7A5B21A1EFF}"/>
              </a:ext>
            </a:extLst>
          </p:cNvPr>
          <p:cNvSpPr txBox="1"/>
          <p:nvPr/>
        </p:nvSpPr>
        <p:spPr>
          <a:xfrm>
            <a:off x="4902956" y="3122558"/>
            <a:ext cx="47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相片数据量（</a:t>
            </a:r>
            <a:r>
              <a:rPr lang="en-US" altLang="zh-CN" dirty="0"/>
              <a:t>Mb</a:t>
            </a:r>
            <a:r>
              <a:rPr lang="zh-CN" altLang="en-US" dirty="0"/>
              <a:t>）≈分辨率</a:t>
            </a:r>
            <a:r>
              <a:rPr lang="en-US" altLang="zh-CN" dirty="0"/>
              <a:t>x</a:t>
            </a:r>
            <a:r>
              <a:rPr lang="zh-CN" altLang="en-US" dirty="0"/>
              <a:t>像素深度</a:t>
            </a:r>
            <a:r>
              <a:rPr lang="en-US" altLang="zh-CN" dirty="0"/>
              <a:t>/8/1024</a:t>
            </a:r>
            <a:endParaRPr lang="zh-CN" altLang="en-US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EA55CC1-970D-4AE1-AB88-CA2E882639A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7260332" y="3491890"/>
            <a:ext cx="51914" cy="9380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C4AE5B2F-0FA6-485A-92C7-B70ADE36D320}"/>
              </a:ext>
            </a:extLst>
          </p:cNvPr>
          <p:cNvSpPr/>
          <p:nvPr/>
        </p:nvSpPr>
        <p:spPr>
          <a:xfrm>
            <a:off x="5544487" y="838513"/>
            <a:ext cx="1488358" cy="1422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090F761-890A-43D5-9FDE-17952AF893F0}"/>
              </a:ext>
            </a:extLst>
          </p:cNvPr>
          <p:cNvSpPr/>
          <p:nvPr/>
        </p:nvSpPr>
        <p:spPr>
          <a:xfrm>
            <a:off x="7312246" y="545782"/>
            <a:ext cx="124287" cy="11984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D14CC83-2E19-4C71-A603-D5E0BE657C19}"/>
              </a:ext>
            </a:extLst>
          </p:cNvPr>
          <p:cNvCxnSpPr>
            <a:endCxn id="65" idx="3"/>
          </p:cNvCxnSpPr>
          <p:nvPr/>
        </p:nvCxnSpPr>
        <p:spPr>
          <a:xfrm flipV="1">
            <a:off x="6471821" y="605707"/>
            <a:ext cx="840425" cy="232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F810D8F-4DCF-49FF-B33A-C79E4B4848E1}"/>
              </a:ext>
            </a:extLst>
          </p:cNvPr>
          <p:cNvCxnSpPr>
            <a:cxnSpLocks/>
            <a:stCxn id="64" idx="6"/>
            <a:endCxn id="65" idx="5"/>
          </p:cNvCxnSpPr>
          <p:nvPr/>
        </p:nvCxnSpPr>
        <p:spPr>
          <a:xfrm flipV="1">
            <a:off x="7032845" y="648080"/>
            <a:ext cx="385487" cy="90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3AA431D5-0506-4996-84EE-B7FD51FE820D}"/>
              </a:ext>
            </a:extLst>
          </p:cNvPr>
          <p:cNvCxnSpPr>
            <a:cxnSpLocks/>
          </p:cNvCxnSpPr>
          <p:nvPr/>
        </p:nvCxnSpPr>
        <p:spPr>
          <a:xfrm flipH="1">
            <a:off x="6303145" y="896164"/>
            <a:ext cx="168676" cy="651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A50BCCD-2AE9-427B-B45A-FAB093270B4B}"/>
              </a:ext>
            </a:extLst>
          </p:cNvPr>
          <p:cNvCxnSpPr>
            <a:cxnSpLocks/>
            <a:stCxn id="64" idx="6"/>
          </p:cNvCxnSpPr>
          <p:nvPr/>
        </p:nvCxnSpPr>
        <p:spPr>
          <a:xfrm flipH="1" flipV="1">
            <a:off x="6288666" y="1546730"/>
            <a:ext cx="744179" cy="30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8989714-0B97-47BB-9817-B5D6A3C9254A}"/>
              </a:ext>
            </a:extLst>
          </p:cNvPr>
          <p:cNvSpPr txBox="1"/>
          <p:nvPr/>
        </p:nvSpPr>
        <p:spPr>
          <a:xfrm>
            <a:off x="5252170" y="450061"/>
            <a:ext cx="6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XorY</a:t>
            </a:r>
            <a:endParaRPr lang="zh-CN" altLang="en-US" dirty="0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8D6C3C0D-C22A-4AD9-8DAB-FEFC1A82FEAE}"/>
              </a:ext>
            </a:extLst>
          </p:cNvPr>
          <p:cNvCxnSpPr>
            <a:cxnSpLocks/>
          </p:cNvCxnSpPr>
          <p:nvPr/>
        </p:nvCxnSpPr>
        <p:spPr>
          <a:xfrm>
            <a:off x="7260332" y="1930919"/>
            <a:ext cx="2681303" cy="9264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D51C6E4-7331-4E3E-ACE5-BF369365A3E9}"/>
              </a:ext>
            </a:extLst>
          </p:cNvPr>
          <p:cNvCxnSpPr>
            <a:endCxn id="64" idx="6"/>
          </p:cNvCxnSpPr>
          <p:nvPr/>
        </p:nvCxnSpPr>
        <p:spPr>
          <a:xfrm>
            <a:off x="6471821" y="838513"/>
            <a:ext cx="561024" cy="7112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53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B52405-397A-4577-9393-D416F4FD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12" y="3733801"/>
            <a:ext cx="2012102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0A69A5-255E-47FA-A892-DE7B5EE07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665" y="823035"/>
            <a:ext cx="2771775" cy="21145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F0A57B-CC9C-4FB2-8A5F-5973EFBF1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1" y="3429000"/>
            <a:ext cx="3470522" cy="30997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AAAC57-AD6B-4447-90D9-8BAE23B5A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82" y="1172517"/>
            <a:ext cx="2012102" cy="18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A98EB5-F6C9-41B8-BE9A-A486BC414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31" y="3716046"/>
            <a:ext cx="2012102" cy="18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AEDE32-9DE2-41A1-A075-A0B60B995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31" y="1172517"/>
            <a:ext cx="2012102" cy="180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324A2EB-082A-4E12-905F-24FDA54F4DA4}"/>
              </a:ext>
            </a:extLst>
          </p:cNvPr>
          <p:cNvSpPr txBox="1"/>
          <p:nvPr/>
        </p:nvSpPr>
        <p:spPr>
          <a:xfrm flipH="1">
            <a:off x="3689025" y="3089361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</a:t>
            </a:r>
            <a:r>
              <a:rPr lang="zh-CN" altLang="en-US" dirty="0"/>
              <a:t>张 </a:t>
            </a:r>
            <a:r>
              <a:rPr lang="en-US" altLang="zh-CN" dirty="0"/>
              <a:t>117.11M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F10475-760F-4B67-A2AF-DF3F17860C68}"/>
              </a:ext>
            </a:extLst>
          </p:cNvPr>
          <p:cNvSpPr txBox="1"/>
          <p:nvPr/>
        </p:nvSpPr>
        <p:spPr>
          <a:xfrm flipH="1">
            <a:off x="3735499" y="5638468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r>
              <a:rPr lang="zh-CN" altLang="en-US" dirty="0"/>
              <a:t>张 </a:t>
            </a:r>
            <a:r>
              <a:rPr lang="en-US" altLang="zh-CN" dirty="0"/>
              <a:t>214.71M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BD50478-D36D-4E93-85EE-C6868AF140EC}"/>
              </a:ext>
            </a:extLst>
          </p:cNvPr>
          <p:cNvSpPr txBox="1"/>
          <p:nvPr/>
        </p:nvSpPr>
        <p:spPr>
          <a:xfrm flipH="1">
            <a:off x="5778070" y="3094939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165</a:t>
            </a:r>
            <a:r>
              <a:rPr lang="zh-CN" altLang="en-US" dirty="0"/>
              <a:t>张 </a:t>
            </a:r>
            <a:r>
              <a:rPr lang="en-US" altLang="zh-CN" dirty="0"/>
              <a:t>1.57G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15D7317-8628-47CC-9962-63B2291E6E66}"/>
              </a:ext>
            </a:extLst>
          </p:cNvPr>
          <p:cNvSpPr txBox="1"/>
          <p:nvPr/>
        </p:nvSpPr>
        <p:spPr>
          <a:xfrm flipH="1">
            <a:off x="5738403" y="5638468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324</a:t>
            </a:r>
            <a:r>
              <a:rPr lang="zh-CN" altLang="en-US" dirty="0"/>
              <a:t>张 </a:t>
            </a:r>
            <a:r>
              <a:rPr lang="en-US" altLang="zh-CN" dirty="0"/>
              <a:t>3.09G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21E312D-CB71-4C70-8988-B45E1BA37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27" y="573329"/>
            <a:ext cx="3162196" cy="57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2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6C4708-1710-4B19-99C7-48A7AF73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59" y="4321868"/>
            <a:ext cx="8192210" cy="18137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86C2B5-DB27-4EE2-8887-BEB8A6E8DCB6}"/>
              </a:ext>
            </a:extLst>
          </p:cNvPr>
          <p:cNvSpPr txBox="1"/>
          <p:nvPr/>
        </p:nvSpPr>
        <p:spPr>
          <a:xfrm>
            <a:off x="315050" y="52287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285050-0761-41DA-A806-14B876EC6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9" y="171714"/>
            <a:ext cx="10814429" cy="293547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4831CB6-5184-4A6B-BE72-2505372454B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958512" y="3107184"/>
            <a:ext cx="812912" cy="10209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4709779-3945-4995-817F-40654D1658D0}"/>
              </a:ext>
            </a:extLst>
          </p:cNvPr>
          <p:cNvSpPr txBox="1"/>
          <p:nvPr/>
        </p:nvSpPr>
        <p:spPr>
          <a:xfrm>
            <a:off x="3976980" y="33451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牛顿法迭代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87B6071-F0D4-4ABA-8879-36087939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264" y="3217453"/>
            <a:ext cx="1959308" cy="9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6C4708-1710-4B19-99C7-48A7AF73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59" y="4321868"/>
            <a:ext cx="8192210" cy="18137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86C2B5-DB27-4EE2-8887-BEB8A6E8DCB6}"/>
              </a:ext>
            </a:extLst>
          </p:cNvPr>
          <p:cNvSpPr txBox="1"/>
          <p:nvPr/>
        </p:nvSpPr>
        <p:spPr>
          <a:xfrm>
            <a:off x="315050" y="52287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输出：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A6C1F77-F247-4062-B00B-5C580753536F}"/>
              </a:ext>
            </a:extLst>
          </p:cNvPr>
          <p:cNvSpPr/>
          <p:nvPr/>
        </p:nvSpPr>
        <p:spPr>
          <a:xfrm>
            <a:off x="5544487" y="838513"/>
            <a:ext cx="1488358" cy="1422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052E7C8-4F42-4AFF-9206-681EA7590507}"/>
              </a:ext>
            </a:extLst>
          </p:cNvPr>
          <p:cNvSpPr/>
          <p:nvPr/>
        </p:nvSpPr>
        <p:spPr>
          <a:xfrm>
            <a:off x="7312246" y="545782"/>
            <a:ext cx="124287" cy="11984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左弧形 5">
            <a:extLst>
              <a:ext uri="{FF2B5EF4-FFF2-40B4-BE49-F238E27FC236}">
                <a16:creationId xmlns:a16="http://schemas.microsoft.com/office/drawing/2014/main" id="{A247940F-9DBD-4E54-9977-5BEAADDE9045}"/>
              </a:ext>
            </a:extLst>
          </p:cNvPr>
          <p:cNvSpPr/>
          <p:nvPr/>
        </p:nvSpPr>
        <p:spPr>
          <a:xfrm>
            <a:off x="3178206" y="4705165"/>
            <a:ext cx="674703" cy="12073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9CF7443-5340-42DD-831F-3A889A2D86D2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1626159" y="2094403"/>
            <a:ext cx="1552047" cy="3172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6D9B4E7-ABAC-466D-B956-FA90CF3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4" y="425478"/>
            <a:ext cx="2179509" cy="1668925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1EEF8E9-9585-484C-806C-92AA94511F6B}"/>
              </a:ext>
            </a:extLst>
          </p:cNvPr>
          <p:cNvCxnSpPr>
            <a:cxnSpLocks/>
          </p:cNvCxnSpPr>
          <p:nvPr/>
        </p:nvCxnSpPr>
        <p:spPr>
          <a:xfrm flipV="1">
            <a:off x="5082194" y="4474346"/>
            <a:ext cx="1522792" cy="834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813C278-8DB4-4ADB-92AB-F557BB208A97}"/>
              </a:ext>
            </a:extLst>
          </p:cNvPr>
          <p:cNvCxnSpPr>
            <a:cxnSpLocks/>
          </p:cNvCxnSpPr>
          <p:nvPr/>
        </p:nvCxnSpPr>
        <p:spPr>
          <a:xfrm flipH="1">
            <a:off x="5843590" y="2363433"/>
            <a:ext cx="445076" cy="2568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80EE9A7-0A72-4951-83A9-1AFDD55140F7}"/>
              </a:ext>
            </a:extLst>
          </p:cNvPr>
          <p:cNvCxnSpPr>
            <a:stCxn id="11" idx="3"/>
            <a:endCxn id="10" idx="7"/>
          </p:cNvCxnSpPr>
          <p:nvPr/>
        </p:nvCxnSpPr>
        <p:spPr>
          <a:xfrm flipH="1">
            <a:off x="6814880" y="648080"/>
            <a:ext cx="515567" cy="3987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箭头: 下弧形 27">
            <a:extLst>
              <a:ext uri="{FF2B5EF4-FFF2-40B4-BE49-F238E27FC236}">
                <a16:creationId xmlns:a16="http://schemas.microsoft.com/office/drawing/2014/main" id="{3367515D-773E-4625-8F34-33CDECB744A2}"/>
              </a:ext>
            </a:extLst>
          </p:cNvPr>
          <p:cNvSpPr/>
          <p:nvPr/>
        </p:nvSpPr>
        <p:spPr>
          <a:xfrm rot="16705120">
            <a:off x="6246869" y="1465260"/>
            <a:ext cx="293898" cy="169099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83D61B0B-7641-47E1-A75D-C78861736B82}"/>
              </a:ext>
            </a:extLst>
          </p:cNvPr>
          <p:cNvSpPr/>
          <p:nvPr/>
        </p:nvSpPr>
        <p:spPr>
          <a:xfrm>
            <a:off x="7679962" y="72925"/>
            <a:ext cx="295701" cy="2723540"/>
          </a:xfrm>
          <a:prstGeom prst="leftBrace">
            <a:avLst>
              <a:gd name="adj1" fmla="val 8333"/>
              <a:gd name="adj2" fmla="val 19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3D2306-47FB-4292-9B15-0364C97BFD07}"/>
              </a:ext>
            </a:extLst>
          </p:cNvPr>
          <p:cNvSpPr/>
          <p:nvPr/>
        </p:nvSpPr>
        <p:spPr>
          <a:xfrm>
            <a:off x="8566951" y="72925"/>
            <a:ext cx="55829" cy="2723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A4626D-8118-4D19-9A66-77541FA84C2E}"/>
              </a:ext>
            </a:extLst>
          </p:cNvPr>
          <p:cNvSpPr/>
          <p:nvPr/>
        </p:nvSpPr>
        <p:spPr>
          <a:xfrm>
            <a:off x="11463020" y="1102734"/>
            <a:ext cx="55829" cy="663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78A6E4A-4C10-479F-831E-4F541CD2CE90}"/>
              </a:ext>
            </a:extLst>
          </p:cNvPr>
          <p:cNvCxnSpPr>
            <a:stCxn id="31" idx="0"/>
            <a:endCxn id="32" idx="2"/>
          </p:cNvCxnSpPr>
          <p:nvPr/>
        </p:nvCxnSpPr>
        <p:spPr>
          <a:xfrm>
            <a:off x="8594866" y="72925"/>
            <a:ext cx="2896069" cy="1693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5C72B04-BE4B-4599-BB69-6D93F7A7632C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flipV="1">
            <a:off x="8594866" y="1102734"/>
            <a:ext cx="2896069" cy="1693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FB04A89-E936-4651-B4EC-E44B22B17C84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55045" y="1434695"/>
            <a:ext cx="5079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9988567-A594-4347-996C-63601038DD78}"/>
              </a:ext>
            </a:extLst>
          </p:cNvPr>
          <p:cNvSpPr txBox="1"/>
          <p:nvPr/>
        </p:nvSpPr>
        <p:spPr>
          <a:xfrm>
            <a:off x="11167150" y="115329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CF5415-CE15-4C3E-A40A-81ECC0570C1B}"/>
              </a:ext>
            </a:extLst>
          </p:cNvPr>
          <p:cNvSpPr txBox="1"/>
          <p:nvPr/>
        </p:nvSpPr>
        <p:spPr>
          <a:xfrm>
            <a:off x="8131117" y="12599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物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FF0913F-CC49-49B5-B66B-C3C249A0FBD5}"/>
              </a:ext>
            </a:extLst>
          </p:cNvPr>
          <p:cNvSpPr txBox="1"/>
          <p:nvPr/>
        </p:nvSpPr>
        <p:spPr>
          <a:xfrm>
            <a:off x="11495291" y="12494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像屏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095DC2C-1354-4125-A453-F4162CA03566}"/>
              </a:ext>
            </a:extLst>
          </p:cNvPr>
          <p:cNvCxnSpPr>
            <a:stCxn id="31" idx="3"/>
          </p:cNvCxnSpPr>
          <p:nvPr/>
        </p:nvCxnSpPr>
        <p:spPr>
          <a:xfrm flipV="1">
            <a:off x="8622780" y="1434695"/>
            <a:ext cx="233226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0B204A-6E79-4A4F-A19C-683FAA58E6AF}"/>
              </a:ext>
            </a:extLst>
          </p:cNvPr>
          <p:cNvSpPr txBox="1"/>
          <p:nvPr/>
        </p:nvSpPr>
        <p:spPr>
          <a:xfrm>
            <a:off x="9344641" y="110273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A9CEC3-88FE-4C85-AEB7-2470F0D1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369" y="2080766"/>
            <a:ext cx="1687963" cy="73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2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1EF2CF-02BC-4A74-A71C-6041EBF163FF}"/>
              </a:ext>
            </a:extLst>
          </p:cNvPr>
          <p:cNvSpPr txBox="1"/>
          <p:nvPr/>
        </p:nvSpPr>
        <p:spPr>
          <a:xfrm>
            <a:off x="1986116" y="2133601"/>
            <a:ext cx="1825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1.Gain :0~30</a:t>
            </a:r>
          </a:p>
          <a:p>
            <a:endParaRPr lang="en-US" altLang="zh-CN" dirty="0"/>
          </a:p>
          <a:p>
            <a:r>
              <a:rPr lang="en-US" altLang="zh-CN" dirty="0"/>
              <a:t>2.Green:557.2nm</a:t>
            </a:r>
          </a:p>
          <a:p>
            <a:r>
              <a:rPr lang="en-US" altLang="zh-CN" dirty="0"/>
              <a:t>   Red:627.5nm</a:t>
            </a:r>
          </a:p>
          <a:p>
            <a:r>
              <a:rPr lang="en-US" altLang="zh-CN" dirty="0"/>
              <a:t>   Blue:427.3nm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C3945-DAA9-4EDA-975A-D7E1F0AF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98" y="4531278"/>
            <a:ext cx="3742673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333A8C-8A60-4506-AED6-A8D36466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26" y="2349000"/>
            <a:ext cx="3685872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706B00-A3E3-4031-AE63-7DE4D86D1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298" y="0"/>
            <a:ext cx="3750000" cy="21600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B830068-8F5B-4831-878F-4E8063C738BC}"/>
              </a:ext>
            </a:extLst>
          </p:cNvPr>
          <p:cNvCxnSpPr>
            <a:endCxn id="10" idx="1"/>
          </p:cNvCxnSpPr>
          <p:nvPr/>
        </p:nvCxnSpPr>
        <p:spPr>
          <a:xfrm flipV="1">
            <a:off x="3811359" y="1080000"/>
            <a:ext cx="3226939" cy="178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AA06589-6436-48E7-BB55-7AC333CDEFA5}"/>
              </a:ext>
            </a:extLst>
          </p:cNvPr>
          <p:cNvCxnSpPr>
            <a:endCxn id="8" idx="1"/>
          </p:cNvCxnSpPr>
          <p:nvPr/>
        </p:nvCxnSpPr>
        <p:spPr>
          <a:xfrm>
            <a:off x="3549445" y="3149263"/>
            <a:ext cx="3552981" cy="27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76DA51-F03B-4414-B79C-F3533C21A13F}"/>
              </a:ext>
            </a:extLst>
          </p:cNvPr>
          <p:cNvCxnSpPr>
            <a:endCxn id="5" idx="1"/>
          </p:cNvCxnSpPr>
          <p:nvPr/>
        </p:nvCxnSpPr>
        <p:spPr>
          <a:xfrm>
            <a:off x="3485317" y="3366639"/>
            <a:ext cx="3552981" cy="224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0C6D029-A7DB-49DE-BFB7-627977DE1935}"/>
              </a:ext>
            </a:extLst>
          </p:cNvPr>
          <p:cNvSpPr txBox="1"/>
          <p:nvPr/>
        </p:nvSpPr>
        <p:spPr>
          <a:xfrm>
            <a:off x="501445" y="580103"/>
            <a:ext cx="150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Some data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BC4F7BF-0D65-4E79-B172-B285B2E33004}"/>
              </a:ext>
            </a:extLst>
          </p:cNvPr>
          <p:cNvSpPr txBox="1"/>
          <p:nvPr/>
        </p:nvSpPr>
        <p:spPr>
          <a:xfrm>
            <a:off x="617834" y="45312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The abscissa is in V and the ordinate is in 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lx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08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F28BBA-F5E4-4A68-8E06-FC245871A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75" y="732408"/>
            <a:ext cx="1728000" cy="10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98639A-2904-4688-A600-358FB2E3B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87" y="3907704"/>
            <a:ext cx="1728001" cy="10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0E270F-6DB1-4AAA-BE69-20180A6C8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88" y="2851458"/>
            <a:ext cx="1728000" cy="10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43EBA9-92DE-423D-AF44-C63497AB9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88" y="1780056"/>
            <a:ext cx="1728000" cy="10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F837E7-74AC-49FE-BB7D-D0E2064BA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75" y="723810"/>
            <a:ext cx="1728000" cy="108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901AA3-C905-4563-AF1E-5510EAAB5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64" y="732408"/>
            <a:ext cx="1728000" cy="10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F673850-FC85-445A-AAD3-BDFA4DAA1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8819" y="723810"/>
            <a:ext cx="1728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03150CB-A33F-4287-9D41-951B4C79F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94" y="715996"/>
            <a:ext cx="1728000" cy="108000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E54BD1B-E810-4EF6-8DE0-805ABAD72762}"/>
              </a:ext>
            </a:extLst>
          </p:cNvPr>
          <p:cNvCxnSpPr>
            <a:cxnSpLocks/>
          </p:cNvCxnSpPr>
          <p:nvPr/>
        </p:nvCxnSpPr>
        <p:spPr>
          <a:xfrm>
            <a:off x="1071716" y="422787"/>
            <a:ext cx="106286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DA6520C-C633-441C-9F2A-634B8A94DF57}"/>
              </a:ext>
            </a:extLst>
          </p:cNvPr>
          <p:cNvCxnSpPr>
            <a:cxnSpLocks/>
          </p:cNvCxnSpPr>
          <p:nvPr/>
        </p:nvCxnSpPr>
        <p:spPr>
          <a:xfrm flipV="1">
            <a:off x="1071716" y="427504"/>
            <a:ext cx="0" cy="5928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AD65D28-FF36-41A3-9270-98408B8B12AE}"/>
              </a:ext>
            </a:extLst>
          </p:cNvPr>
          <p:cNvSpPr txBox="1"/>
          <p:nvPr/>
        </p:nvSpPr>
        <p:spPr>
          <a:xfrm>
            <a:off x="1002101" y="5345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Gain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131EBC0-C959-486D-89E1-AC1016AAB319}"/>
              </a:ext>
            </a:extLst>
          </p:cNvPr>
          <p:cNvSpPr txBox="1"/>
          <p:nvPr/>
        </p:nvSpPr>
        <p:spPr>
          <a:xfrm>
            <a:off x="442439" y="53133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U/V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B1952D5-C399-4581-8C09-1FAE89539C36}"/>
              </a:ext>
            </a:extLst>
          </p:cNvPr>
          <p:cNvSpPr txBox="1"/>
          <p:nvPr/>
        </p:nvSpPr>
        <p:spPr>
          <a:xfrm>
            <a:off x="425512" y="1009206"/>
            <a:ext cx="589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Max</a:t>
            </a:r>
          </a:p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81A674D-FE9D-48EB-9362-487A508FB4E8}"/>
              </a:ext>
            </a:extLst>
          </p:cNvPr>
          <p:cNvSpPr txBox="1"/>
          <p:nvPr/>
        </p:nvSpPr>
        <p:spPr>
          <a:xfrm>
            <a:off x="1897351" y="124881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</a:p>
          <a:p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78E877-D612-4ACC-98BD-DD705F5C8144}"/>
              </a:ext>
            </a:extLst>
          </p:cNvPr>
          <p:cNvSpPr txBox="1"/>
          <p:nvPr/>
        </p:nvSpPr>
        <p:spPr>
          <a:xfrm>
            <a:off x="3623098" y="1248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</a:p>
          <a:p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E856097-C84D-41B5-94BB-CE9A43531935}"/>
              </a:ext>
            </a:extLst>
          </p:cNvPr>
          <p:cNvSpPr txBox="1"/>
          <p:nvPr/>
        </p:nvSpPr>
        <p:spPr>
          <a:xfrm>
            <a:off x="5327958" y="1248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</a:p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646463F-C297-4B05-8E2C-78DABF424ED2}"/>
              </a:ext>
            </a:extLst>
          </p:cNvPr>
          <p:cNvSpPr txBox="1"/>
          <p:nvPr/>
        </p:nvSpPr>
        <p:spPr>
          <a:xfrm>
            <a:off x="7071203" y="1248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</a:p>
          <a:p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5A87B00-0728-4FFB-9C42-F65EB57CCF99}"/>
              </a:ext>
            </a:extLst>
          </p:cNvPr>
          <p:cNvSpPr txBox="1"/>
          <p:nvPr/>
        </p:nvSpPr>
        <p:spPr>
          <a:xfrm>
            <a:off x="8756823" y="1248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02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139</Words>
  <Application>Microsoft Office PowerPoint</Application>
  <PresentationFormat>宽屏</PresentationFormat>
  <Paragraphs>38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PingFang SC</vt:lpstr>
      <vt:lpstr>Arial</vt:lpstr>
      <vt:lpstr>Calibri</vt:lpstr>
      <vt:lpstr>Calibri Light</vt:lpstr>
      <vt:lpstr>Office 主题​​</vt:lpstr>
      <vt:lpstr>简易的计算表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活力朝气模板</dc:title>
  <dc:creator>SUSTech heyStudio</dc:creator>
  <cp:lastModifiedBy>Franke_cdk@outlook.com</cp:lastModifiedBy>
  <cp:revision>26</cp:revision>
  <dcterms:created xsi:type="dcterms:W3CDTF">2019-10-15T12:38:53Z</dcterms:created>
  <dcterms:modified xsi:type="dcterms:W3CDTF">2021-07-21T07:46:48Z</dcterms:modified>
</cp:coreProperties>
</file>